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5" r:id="rId3"/>
    <p:sldId id="256" r:id="rId4"/>
    <p:sldId id="258" r:id="rId5"/>
    <p:sldId id="259" r:id="rId6"/>
    <p:sldId id="261" r:id="rId7"/>
    <p:sldId id="260" r:id="rId8"/>
    <p:sldId id="264" r:id="rId9"/>
    <p:sldId id="263" r:id="rId10"/>
    <p:sldId id="262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10/5/2009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10/5/2009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10/5/2009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10/5/2009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10/5/2009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10/5/2009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10/5/2009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10/5/2009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10/5/2009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10/5/2009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10/5/2009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B4B15-EA64-442A-978F-A25A064CE72F}" type="datetimeFigureOut">
              <a:rPr lang="en-US" smtClean="0"/>
              <a:pPr/>
              <a:t>10/5/2009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05801" y="175729"/>
            <a:ext cx="435119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LAMENTATIONS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Ash heap</a:t>
            </a:r>
            <a:r>
              <a:rPr lang="en-US" sz="3200" dirty="0" smtClean="0"/>
              <a:t> ~ KJV, </a:t>
            </a:r>
            <a:r>
              <a:rPr lang="en-US" sz="3200" i="1" dirty="0" smtClean="0">
                <a:solidFill>
                  <a:schemeClr val="bg1"/>
                </a:solidFill>
              </a:rPr>
              <a:t>dunghills</a:t>
            </a:r>
            <a:r>
              <a:rPr lang="en-US" sz="3200" dirty="0" smtClean="0"/>
              <a:t> 	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305801" y="175729"/>
            <a:ext cx="435119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LAMENTATIONS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73512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Magneto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5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Magneto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696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 smtClean="0"/>
              <a:t>29</a:t>
            </a:r>
            <a:r>
              <a:rPr lang="en-US" sz="3200" dirty="0" smtClean="0"/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In those days they shall say no more: "The fathers have eaten sour grapes, And the children’s teeth are set on edge."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05801" y="175729"/>
            <a:ext cx="435119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LAMENTATIONS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73512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Magneto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5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Magneto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Jeremiah 30.29-30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667000"/>
            <a:ext cx="5791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 smtClean="0"/>
              <a:t>30</a:t>
            </a:r>
            <a:r>
              <a:rPr lang="en-US" sz="3200" dirty="0" smtClean="0"/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But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every one shall die for his own iniquity; every man who eats the sour grapes, his teeth shall be set on edge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 tmFilter="0,0; .5, 0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7" grpId="0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Renew</a:t>
            </a:r>
            <a:r>
              <a:rPr lang="en-US" sz="3200" dirty="0" smtClean="0"/>
              <a:t> ~ or, </a:t>
            </a:r>
            <a:r>
              <a:rPr lang="en-US" sz="3200" i="1" dirty="0" smtClean="0"/>
              <a:t>repair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05801" y="175729"/>
            <a:ext cx="435119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LAMENTATIONS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73512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Magneto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5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Magneto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696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All that the Father gives Me will come to Me, and the one who comes to Me I will by no means cast out.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05801" y="175729"/>
            <a:ext cx="435119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LAMENTATIONS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73512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Magneto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5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Magneto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John 6.37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 tmFilter="0,0; .5, 0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7696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“And it came to pass, after Israel was taken captive, and Jerusalem made desolate, that Jeremiah sat weeping, and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652252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lamented with this lamentation over Jerusalem, and said.…”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05801" y="175729"/>
            <a:ext cx="435119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LAMENTATIONS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LXX Superscription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 tmFilter="0,0; .5, 0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2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Structure:  5 chapters = 5 poems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2192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Magneto" pitchFamily="82" charset="0"/>
              </a:rPr>
              <a:t> </a:t>
            </a:r>
            <a:r>
              <a:rPr lang="en-US" sz="3200" dirty="0" smtClean="0"/>
              <a:t>1, 2, 4, 5 = 22 verses each</a:t>
            </a:r>
            <a:endParaRPr lang="en-US" sz="3200" dirty="0" smtClean="0">
              <a:latin typeface="Magneto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767348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Magneto" pitchFamily="82" charset="0"/>
              </a:rPr>
              <a:t> </a:t>
            </a:r>
            <a:r>
              <a:rPr lang="en-US" sz="3200" dirty="0" smtClean="0"/>
              <a:t>3 = 66 verses</a:t>
            </a:r>
            <a:endParaRPr lang="en-US" sz="3200" dirty="0" smtClean="0">
              <a:latin typeface="Magneto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2286000"/>
            <a:ext cx="563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Magneto" pitchFamily="82" charset="0"/>
              </a:rPr>
              <a:t> </a:t>
            </a:r>
            <a:r>
              <a:rPr lang="en-US" sz="3200" dirty="0" smtClean="0"/>
              <a:t>All are acrostics except 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3276600"/>
            <a:ext cx="563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Magneto" pitchFamily="82" charset="0"/>
              </a:rPr>
              <a:t> </a:t>
            </a:r>
            <a:r>
              <a:rPr lang="en-US" sz="3200" dirty="0" smtClean="0"/>
              <a:t>1-4 = "limping meter" ~ funeral dirges</a:t>
            </a:r>
            <a:endParaRPr lang="en-US" sz="3200" dirty="0" smtClean="0">
              <a:latin typeface="Magneto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5801" y="175729"/>
            <a:ext cx="435119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LAMENTATIONS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6" grpId="2"/>
      <p:bldP spid="7" grpId="0"/>
      <p:bldP spid="7" grpId="1"/>
      <p:bldP spid="7" grpId="2"/>
      <p:bldP spid="9" grpId="0"/>
      <p:bldP spid="9" grpId="1"/>
      <p:bldP spid="9" grpId="2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Chapter 1:</a:t>
            </a:r>
            <a:r>
              <a:rPr lang="en-US" sz="3200" dirty="0" smtClean="0"/>
              <a:t> Provocation against God</a:t>
            </a:r>
            <a:endParaRPr lang="en-US" sz="3200" dirty="0">
              <a:latin typeface="Magneto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715973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Chapter 2: </a:t>
            </a:r>
            <a:r>
              <a:rPr lang="en-US" sz="3200" dirty="0" smtClean="0"/>
              <a:t>Punishment from God</a:t>
            </a:r>
            <a:endParaRPr lang="en-US" sz="3200" dirty="0">
              <a:latin typeface="Magneto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05801" y="175729"/>
            <a:ext cx="435119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LAMENTATIONS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217417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Chapter 3: </a:t>
            </a:r>
            <a:r>
              <a:rPr lang="en-US" sz="3200" dirty="0" smtClean="0"/>
              <a:t>Prophet and God</a:t>
            </a:r>
            <a:endParaRPr lang="en-US" sz="3200" dirty="0">
              <a:latin typeface="Magneto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175234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Chapter 4: </a:t>
            </a:r>
            <a:r>
              <a:rPr lang="en-US" sz="3200" dirty="0" smtClean="0"/>
              <a:t>People of God</a:t>
            </a:r>
            <a:endParaRPr lang="en-US" sz="3200" dirty="0">
              <a:latin typeface="Magneto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679965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Chapter 5: </a:t>
            </a:r>
            <a:r>
              <a:rPr lang="en-US" sz="3200" dirty="0" smtClean="0"/>
              <a:t>Prayer to God</a:t>
            </a:r>
            <a:endParaRPr lang="en-US" sz="3200" dirty="0">
              <a:latin typeface="Magneto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2" grpId="0"/>
      <p:bldP spid="12" grpId="1"/>
      <p:bldP spid="12" grpId="2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Read on </a:t>
            </a:r>
            <a:r>
              <a:rPr lang="en-US" sz="3200" dirty="0" err="1" smtClean="0">
                <a:solidFill>
                  <a:schemeClr val="bg1"/>
                </a:solidFill>
              </a:rPr>
              <a:t>Tisha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B'Av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/>
              <a:t>~ 7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of Av (Jul-Aug)</a:t>
            </a:r>
            <a:endParaRPr lang="en-US" sz="3200" dirty="0">
              <a:latin typeface="Magneto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05801" y="175729"/>
            <a:ext cx="435119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LAMENTATIONS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05801" y="175729"/>
            <a:ext cx="435119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LAMENTATIONS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083" t="22917" r="22694" b="13542"/>
          <a:stretch>
            <a:fillRect/>
          </a:stretch>
        </p:blipFill>
        <p:spPr bwMode="auto">
          <a:xfrm>
            <a:off x="245808" y="808704"/>
            <a:ext cx="6042485" cy="437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Lamentations “Wordle”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487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Unclean thing </a:t>
            </a:r>
            <a:r>
              <a:rPr lang="en-US" sz="3200" dirty="0" smtClean="0"/>
              <a:t>~ KJV, 	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305801" y="175729"/>
            <a:ext cx="435119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LAMENTATIONS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858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                               </a:t>
            </a:r>
            <a:r>
              <a:rPr lang="en-US" sz="3200" dirty="0" err="1" smtClean="0">
                <a:solidFill>
                  <a:schemeClr val="bg1"/>
                </a:solidFill>
              </a:rPr>
              <a:t>menstrous</a:t>
            </a:r>
            <a:r>
              <a:rPr lang="en-US" sz="3200" dirty="0" smtClean="0">
                <a:solidFill>
                  <a:schemeClr val="bg1"/>
                </a:solidFill>
              </a:rPr>
              <a:t> woman</a:t>
            </a:r>
            <a:endParaRPr lang="en-US" sz="3200" dirty="0" smtClean="0">
              <a:latin typeface="Magneto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58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                               monstrous woman</a:t>
            </a:r>
            <a:endParaRPr lang="en-US" sz="3200" dirty="0" smtClean="0">
              <a:latin typeface="Magneto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4" grpId="0"/>
      <p:bldP spid="4" grpId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05801" y="175729"/>
            <a:ext cx="435119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LAMENTATIONS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706" r="2541"/>
          <a:stretch>
            <a:fillRect/>
          </a:stretch>
        </p:blipFill>
        <p:spPr bwMode="auto">
          <a:xfrm>
            <a:off x="1676458" y="658653"/>
            <a:ext cx="4570268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5662" y="3422662"/>
            <a:ext cx="47296" cy="4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5433" y="658653"/>
            <a:ext cx="4615255" cy="543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0" name="TextBox 9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www.donttearmedown.org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 tmFilter="0,0; .5, 0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69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There once was a man named Jeremiah</a:t>
            </a:r>
          </a:p>
          <a:p>
            <a:r>
              <a:rPr lang="en-US" sz="3200" dirty="0" smtClean="0"/>
              <a:t>Who, to us, has become a pariah</a:t>
            </a:r>
          </a:p>
          <a:p>
            <a:r>
              <a:rPr lang="en-US" sz="3200" dirty="0" smtClean="0"/>
              <a:t>   He's such a buffoon</a:t>
            </a:r>
          </a:p>
          <a:p>
            <a:r>
              <a:rPr lang="en-US" sz="3200" dirty="0" smtClean="0"/>
              <a:t>   As he prophesies doom</a:t>
            </a:r>
          </a:p>
          <a:p>
            <a:r>
              <a:rPr lang="en-US" sz="3200" dirty="0" smtClean="0"/>
              <a:t>Sitting atop Mt. </a:t>
            </a:r>
            <a:r>
              <a:rPr lang="en-US" sz="3200" dirty="0" err="1" smtClean="0"/>
              <a:t>Moriah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05801" y="175729"/>
            <a:ext cx="435119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LAMENTATIONS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73512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Magneto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5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Magneto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theme/theme1.xml><?xml version="1.0" encoding="utf-8"?>
<a:theme xmlns:a="http://schemas.openxmlformats.org/drawingml/2006/main" name="Route_66">
  <a:themeElements>
    <a:clrScheme name="Route 66">
      <a:dk1>
        <a:srgbClr val="FFFFFF"/>
      </a:dk1>
      <a:lt1>
        <a:srgbClr val="FFC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oute 66">
      <a:majorFont>
        <a:latin typeface="Times New Roman"/>
        <a:ea typeface=""/>
        <a:cs typeface=""/>
      </a:majorFont>
      <a:minorFont>
        <a:latin typeface="Magne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 smtClean="0">
            <a:latin typeface="Magneto" pitchFamily="8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Route_66</Template>
  <TotalTime>492</TotalTime>
  <Words>272</Words>
  <Application>Microsoft Office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Route_66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44</cp:revision>
  <dcterms:created xsi:type="dcterms:W3CDTF">2009-10-01T11:35:57Z</dcterms:created>
  <dcterms:modified xsi:type="dcterms:W3CDTF">2009-10-05T23:21:10Z</dcterms:modified>
</cp:coreProperties>
</file>